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1" r:id="rId18"/>
    <p:sldId id="270" r:id="rId19"/>
    <p:sldId id="272" r:id="rId20"/>
    <p:sldId id="273" r:id="rId21"/>
    <p:sldId id="274" r:id="rId22"/>
    <p:sldId id="276" r:id="rId23"/>
    <p:sldId id="277" r:id="rId24"/>
    <p:sldId id="278" r:id="rId25"/>
    <p:sldId id="258" r:id="rId26"/>
    <p:sldId id="259" r:id="rId2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E05D-BF49-41B0-9D18-07A84639A834}" type="datetimeFigureOut">
              <a:rPr lang="nb-NO" smtClean="0"/>
              <a:t>07.05.2021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7C4E-DE82-4441-BE23-3F3BA133D029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Årsmøte Eidsvåg il 2021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176" y="620713"/>
            <a:ext cx="743564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/>
              <a:t>Regnskap </a:t>
            </a:r>
            <a:r>
              <a:rPr lang="nb-NO" dirty="0" err="1"/>
              <a:t>Prestaksla</a:t>
            </a:r>
            <a:endParaRPr lang="nb-NO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3560"/>
            <a:ext cx="822960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197" y="765175"/>
            <a:ext cx="720960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A66BD8-8915-453C-9669-EA60B098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/>
              <a:t>Innkomne saker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8B864F-6E61-431C-B1F8-B0EBB3A9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Oppgradering av Eidsvåg stadion.</a:t>
            </a:r>
          </a:p>
          <a:p>
            <a:r>
              <a:rPr lang="nb-NO" sz="1400" dirty="0"/>
              <a:t>Drift av sosiale medier og hjemmeside.</a:t>
            </a:r>
          </a:p>
          <a:p>
            <a:r>
              <a:rPr lang="nb-NO" sz="1400" dirty="0"/>
              <a:t>Frafall av barn og ungdom, hva kan vi gjøre for å få med flere. Øke aktiviteten.</a:t>
            </a:r>
          </a:p>
          <a:p>
            <a:r>
              <a:rPr lang="nb-NO" sz="1400" dirty="0"/>
              <a:t>Eidsvåg dagene.</a:t>
            </a:r>
          </a:p>
        </p:txBody>
      </p:sp>
    </p:spTree>
    <p:extLst>
      <p:ext uri="{BB962C8B-B14F-4D97-AF65-F5344CB8AC3E}">
        <p14:creationId xmlns:p14="http://schemas.microsoft.com/office/powerpoint/2010/main" val="10295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5F405C-1D9D-48AF-8C7D-75698C4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EE7FA17-BC6F-4E0A-9D85-640A7C712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200800" cy="5428704"/>
          </a:xfrm>
        </p:spPr>
      </p:pic>
    </p:spTree>
    <p:extLst>
      <p:ext uri="{BB962C8B-B14F-4D97-AF65-F5344CB8AC3E}">
        <p14:creationId xmlns:p14="http://schemas.microsoft.com/office/powerpoint/2010/main" val="331986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8B2906-A06E-4308-BE80-ACEA03B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Eidsvåg stadion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25459D7-8BED-4CE7-906A-2D54DC12D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17638"/>
            <a:ext cx="6960783" cy="4853136"/>
          </a:xfrm>
          <a:noFill/>
        </p:spPr>
      </p:pic>
    </p:spTree>
    <p:extLst>
      <p:ext uri="{BB962C8B-B14F-4D97-AF65-F5344CB8AC3E}">
        <p14:creationId xmlns:p14="http://schemas.microsoft.com/office/powerpoint/2010/main" val="224214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5ED9FA-9B84-4940-8553-B4880BFD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b-NO" dirty="0"/>
              <a:t>Eidsvåg stadion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F73F3DC-1F6A-4542-A2EB-5E4D70E4A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229600" cy="2952328"/>
          </a:xfrm>
        </p:spPr>
      </p:pic>
    </p:spTree>
    <p:extLst>
      <p:ext uri="{BB962C8B-B14F-4D97-AF65-F5344CB8AC3E}">
        <p14:creationId xmlns:p14="http://schemas.microsoft.com/office/powerpoint/2010/main" val="185900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2D6F0-2121-4B71-9C00-352C3726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nb-NO" dirty="0"/>
              <a:t>Nytt klubbhus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5DAFD61-FB44-4F53-804C-204B9A81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24744"/>
            <a:ext cx="6480719" cy="5001419"/>
          </a:xfrm>
        </p:spPr>
      </p:pic>
    </p:spTree>
    <p:extLst>
      <p:ext uri="{BB962C8B-B14F-4D97-AF65-F5344CB8AC3E}">
        <p14:creationId xmlns:p14="http://schemas.microsoft.com/office/powerpoint/2010/main" val="58631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615BDA-6F47-4AAE-83C1-FF924B94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/>
              <a:t>Nytt klubbhus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5117890-3E42-4FB9-BEE0-6793E4FF9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36" y="1628800"/>
            <a:ext cx="5505927" cy="3625031"/>
          </a:xfrm>
        </p:spPr>
      </p:pic>
    </p:spTree>
    <p:extLst>
      <p:ext uri="{BB962C8B-B14F-4D97-AF65-F5344CB8AC3E}">
        <p14:creationId xmlns:p14="http://schemas.microsoft.com/office/powerpoint/2010/main" val="75833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6F2D01-0FA5-4C0E-8354-BC4BE6F5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b-NO" dirty="0" err="1"/>
              <a:t>Prestaksla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5EE83E7-FFC3-4FA2-9404-2BA5024F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29" y="1600200"/>
            <a:ext cx="8009542" cy="4525963"/>
          </a:xfrm>
        </p:spPr>
      </p:pic>
    </p:spTree>
    <p:extLst>
      <p:ext uri="{BB962C8B-B14F-4D97-AF65-F5344CB8AC3E}">
        <p14:creationId xmlns:p14="http://schemas.microsoft.com/office/powerpoint/2010/main" val="290339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Sakliste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Godkjenning av innkalling</a:t>
            </a:r>
          </a:p>
          <a:p>
            <a:r>
              <a:rPr lang="nb-NO" sz="1400" dirty="0"/>
              <a:t>Valg av ordstyrer, referent og 2 til å skrive under protokoll.</a:t>
            </a:r>
          </a:p>
          <a:p>
            <a:r>
              <a:rPr lang="nb-NO" sz="1400" dirty="0"/>
              <a:t>Årsmeldinger.</a:t>
            </a:r>
          </a:p>
          <a:p>
            <a:r>
              <a:rPr lang="nb-NO" sz="1400" dirty="0"/>
              <a:t>Regnskap.</a:t>
            </a:r>
          </a:p>
          <a:p>
            <a:r>
              <a:rPr lang="nb-NO" sz="1400" dirty="0"/>
              <a:t>Budsjett.</a:t>
            </a:r>
          </a:p>
          <a:p>
            <a:r>
              <a:rPr lang="nb-NO" sz="1400" dirty="0"/>
              <a:t>Organisasjonsplan.</a:t>
            </a:r>
          </a:p>
          <a:p>
            <a:r>
              <a:rPr lang="nb-NO" sz="1400" dirty="0"/>
              <a:t>Anleggsplan</a:t>
            </a:r>
          </a:p>
          <a:p>
            <a:r>
              <a:rPr lang="nb-NO" sz="1400" dirty="0"/>
              <a:t>Lov for Eidsvåg il.</a:t>
            </a:r>
          </a:p>
          <a:p>
            <a:r>
              <a:rPr lang="nb-NO" sz="1400" dirty="0" err="1"/>
              <a:t>Medlemskontigent</a:t>
            </a:r>
            <a:r>
              <a:rPr lang="nb-NO" sz="1400" dirty="0"/>
              <a:t>.</a:t>
            </a:r>
          </a:p>
          <a:p>
            <a:r>
              <a:rPr lang="nb-NO" sz="1400" dirty="0"/>
              <a:t>Innkomne saker.</a:t>
            </a:r>
          </a:p>
          <a:p>
            <a:r>
              <a:rPr lang="nb-NO" sz="1400" dirty="0"/>
              <a:t>Valg.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C2923C-2222-4FCB-907E-282C9CEB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E426A22-AD31-414A-8105-16E972899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0"/>
            <a:ext cx="8229600" cy="4859041"/>
          </a:xfrm>
        </p:spPr>
      </p:pic>
    </p:spTree>
    <p:extLst>
      <p:ext uri="{BB962C8B-B14F-4D97-AF65-F5344CB8AC3E}">
        <p14:creationId xmlns:p14="http://schemas.microsoft.com/office/powerpoint/2010/main" val="350936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1A64ED-591B-4CD7-8801-76EEDA97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92C8AF2-2D87-48E2-A684-34BE771AF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52736"/>
            <a:ext cx="8229600" cy="4796661"/>
          </a:xfrm>
        </p:spPr>
      </p:pic>
    </p:spTree>
    <p:extLst>
      <p:ext uri="{BB962C8B-B14F-4D97-AF65-F5344CB8AC3E}">
        <p14:creationId xmlns:p14="http://schemas.microsoft.com/office/powerpoint/2010/main" val="409264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Hovedstyret:</a:t>
            </a:r>
          </a:p>
          <a:p>
            <a:pPr lvl="1"/>
            <a:r>
              <a:rPr lang="nb-NO" sz="1200" dirty="0"/>
              <a:t>Leder : Ivar Øyen                                            1 år  (2021)</a:t>
            </a:r>
          </a:p>
          <a:p>
            <a:pPr lvl="1"/>
            <a:r>
              <a:rPr lang="nb-NO" sz="1200" dirty="0"/>
              <a:t>Nest leder:  Steven </a:t>
            </a:r>
            <a:r>
              <a:rPr lang="nb-NO" sz="1200" dirty="0" err="1"/>
              <a:t>Walterson</a:t>
            </a:r>
            <a:r>
              <a:rPr lang="nb-NO" sz="1200" dirty="0"/>
              <a:t> Mork          1 år  (2021)</a:t>
            </a:r>
          </a:p>
          <a:p>
            <a:pPr lvl="1"/>
            <a:r>
              <a:rPr lang="nb-NO" sz="1200" dirty="0"/>
              <a:t>Kasserer/ </a:t>
            </a:r>
            <a:r>
              <a:rPr lang="nb-NO" sz="1200" dirty="0" err="1"/>
              <a:t>Medlemsansv</a:t>
            </a:r>
            <a:r>
              <a:rPr lang="nb-NO" sz="1200" dirty="0"/>
              <a:t>: Gro Larsen          1 år  (2021</a:t>
            </a:r>
            <a:r>
              <a:rPr lang="nb-NO" sz="1000" dirty="0"/>
              <a:t>)</a:t>
            </a:r>
          </a:p>
          <a:p>
            <a:pPr lvl="2"/>
            <a:endParaRPr lang="nb-NO" sz="600" dirty="0"/>
          </a:p>
          <a:p>
            <a:endParaRPr lang="nb-NO" sz="1400" dirty="0"/>
          </a:p>
          <a:p>
            <a:r>
              <a:rPr lang="nb-NO" sz="1400" dirty="0"/>
              <a:t>Fotballgruppa:</a:t>
            </a:r>
          </a:p>
          <a:p>
            <a:pPr lvl="1"/>
            <a:r>
              <a:rPr lang="nb-NO" sz="1200" dirty="0"/>
              <a:t>Leder : Jostein Beite Hindhammer               ?</a:t>
            </a:r>
          </a:p>
          <a:p>
            <a:pPr lvl="1"/>
            <a:r>
              <a:rPr lang="nb-NO" sz="1200" dirty="0"/>
              <a:t>Nest leder/ kasserer: Sandra </a:t>
            </a:r>
            <a:r>
              <a:rPr lang="nb-NO" sz="1200" dirty="0" err="1"/>
              <a:t>Morewood</a:t>
            </a:r>
            <a:r>
              <a:rPr lang="nb-NO" sz="1200" dirty="0"/>
              <a:t> Kvernberg      ?</a:t>
            </a:r>
          </a:p>
          <a:p>
            <a:pPr lvl="1"/>
            <a:r>
              <a:rPr lang="nb-NO" sz="1200" dirty="0"/>
              <a:t>Nils Erik </a:t>
            </a:r>
            <a:r>
              <a:rPr lang="nb-NO" sz="1200" dirty="0" err="1"/>
              <a:t>Eidsør</a:t>
            </a:r>
            <a:r>
              <a:rPr lang="nb-NO" sz="1200" dirty="0"/>
              <a:t>  		                            ?</a:t>
            </a:r>
          </a:p>
          <a:p>
            <a:pPr lvl="1"/>
            <a:r>
              <a:rPr lang="nb-NO" sz="1200" dirty="0"/>
              <a:t>Lars Erik Aarstad		                            ?	</a:t>
            </a:r>
          </a:p>
          <a:p>
            <a:pPr lvl="1"/>
            <a:r>
              <a:rPr lang="nb-NO" sz="1200" dirty="0"/>
              <a:t>Kjetil Samuelsen		                            ?</a:t>
            </a:r>
          </a:p>
          <a:p>
            <a:pPr lvl="1"/>
            <a:endParaRPr lang="nb-NO" sz="1000" dirty="0"/>
          </a:p>
          <a:p>
            <a:r>
              <a:rPr lang="nb-NO" sz="1400" dirty="0"/>
              <a:t>Langrenns Gruppa:</a:t>
            </a:r>
          </a:p>
          <a:p>
            <a:pPr lvl="1"/>
            <a:r>
              <a:rPr lang="nb-NO" sz="1200" dirty="0"/>
              <a:t>Leder: Ivar Øyen                                     2 år  ( 2022)</a:t>
            </a:r>
          </a:p>
          <a:p>
            <a:pPr lvl="1"/>
            <a:r>
              <a:rPr lang="nb-NO" sz="1200" dirty="0"/>
              <a:t>Janne </a:t>
            </a:r>
            <a:r>
              <a:rPr lang="nb-NO" sz="1200" dirty="0" err="1"/>
              <a:t>Aspås</a:t>
            </a:r>
            <a:r>
              <a:rPr lang="nb-NO" sz="1200" dirty="0"/>
              <a:t>                                            2 år  ( 2022)</a:t>
            </a:r>
          </a:p>
          <a:p>
            <a:pPr lvl="1"/>
            <a:r>
              <a:rPr lang="nb-NO" sz="1200" dirty="0"/>
              <a:t>Helge </a:t>
            </a:r>
            <a:r>
              <a:rPr lang="nb-NO" sz="1200" dirty="0" err="1"/>
              <a:t>Silset</a:t>
            </a:r>
            <a:r>
              <a:rPr lang="nb-NO" sz="1200" dirty="0"/>
              <a:t>		         2 år  ( 2022)</a:t>
            </a:r>
          </a:p>
          <a:p>
            <a:pPr lvl="1"/>
            <a:r>
              <a:rPr lang="nb-NO" sz="1200" dirty="0"/>
              <a:t>John Arne Bugge		         1 år  ( 2021)</a:t>
            </a:r>
          </a:p>
          <a:p>
            <a:pPr lvl="1"/>
            <a:r>
              <a:rPr lang="nb-NO" sz="1200" dirty="0"/>
              <a:t>Gunnar Øverås		         1 år  ( 2021)</a:t>
            </a:r>
          </a:p>
          <a:p>
            <a:endParaRPr lang="nb-NO" sz="1400" dirty="0"/>
          </a:p>
          <a:p>
            <a:pPr lvl="2"/>
            <a:endParaRPr lang="nb-NO" sz="600" dirty="0"/>
          </a:p>
          <a:p>
            <a:pPr lvl="2"/>
            <a:endParaRPr lang="nb-NO" sz="600" dirty="0"/>
          </a:p>
          <a:p>
            <a:pPr lvl="1"/>
            <a:endParaRPr lang="nb-NO" sz="1000" dirty="0"/>
          </a:p>
          <a:p>
            <a:pPr lvl="1"/>
            <a:endParaRPr lang="nb-NO" sz="1000" dirty="0"/>
          </a:p>
          <a:p>
            <a:pPr lvl="1">
              <a:buNone/>
            </a:pPr>
            <a:endParaRPr lang="nb-NO" sz="1000" dirty="0"/>
          </a:p>
          <a:p>
            <a:pPr lvl="1">
              <a:buNone/>
            </a:pPr>
            <a:endParaRPr lang="nb-NO" sz="1000" dirty="0"/>
          </a:p>
          <a:p>
            <a:pPr lvl="1">
              <a:buFont typeface="Arial" pitchFamily="34" charset="0"/>
              <a:buChar char="•"/>
            </a:pPr>
            <a:endParaRPr lang="nb-NO" sz="1000" dirty="0"/>
          </a:p>
          <a:p>
            <a:pPr lvl="1"/>
            <a:endParaRPr lang="nb-NO" sz="1000" dirty="0"/>
          </a:p>
          <a:p>
            <a:pPr lvl="1"/>
            <a:endParaRPr lang="nb-NO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Hopp/ Alpin gruppa:</a:t>
            </a:r>
          </a:p>
          <a:p>
            <a:pPr lvl="1"/>
            <a:r>
              <a:rPr lang="nb-NO" sz="1200" dirty="0"/>
              <a:t>Leder: Lars Magnus </a:t>
            </a:r>
            <a:r>
              <a:rPr lang="nb-NO" sz="1200" dirty="0" err="1"/>
              <a:t>Gjermundnes</a:t>
            </a:r>
            <a:r>
              <a:rPr lang="nb-NO" sz="1200" dirty="0"/>
              <a:t>	?</a:t>
            </a:r>
          </a:p>
          <a:p>
            <a:pPr lvl="1"/>
            <a:r>
              <a:rPr lang="nb-NO" sz="1200" dirty="0"/>
              <a:t>Nestleder: Stein Erik </a:t>
            </a:r>
            <a:r>
              <a:rPr lang="nb-NO" sz="1200" dirty="0" err="1"/>
              <a:t>Svensli</a:t>
            </a:r>
            <a:r>
              <a:rPr lang="nb-NO" sz="1200" dirty="0"/>
              <a:t>		?</a:t>
            </a:r>
          </a:p>
          <a:p>
            <a:pPr lvl="1"/>
            <a:r>
              <a:rPr lang="nb-NO" sz="1200" dirty="0"/>
              <a:t>Kasserer: Marius Angvik		?</a:t>
            </a:r>
          </a:p>
          <a:p>
            <a:pPr lvl="1"/>
            <a:r>
              <a:rPr lang="nb-NO" sz="1200" dirty="0"/>
              <a:t>Joakim </a:t>
            </a:r>
            <a:r>
              <a:rPr lang="nb-NO" sz="1200" dirty="0" err="1"/>
              <a:t>Molton</a:t>
            </a:r>
            <a:r>
              <a:rPr lang="nb-NO" sz="1200" dirty="0"/>
              <a:t>			?</a:t>
            </a:r>
          </a:p>
          <a:p>
            <a:pPr lvl="1"/>
            <a:r>
              <a:rPr lang="nb-NO" sz="1200" dirty="0"/>
              <a:t>Aleksander </a:t>
            </a:r>
            <a:r>
              <a:rPr lang="nb-NO" sz="1200" dirty="0" err="1"/>
              <a:t>Morewood</a:t>
            </a:r>
            <a:r>
              <a:rPr lang="nb-NO" sz="1200" dirty="0"/>
              <a:t>		?</a:t>
            </a:r>
          </a:p>
          <a:p>
            <a:pPr lvl="1"/>
            <a:r>
              <a:rPr lang="nb-NO" sz="1200" dirty="0"/>
              <a:t>Ole Kvernberg			?</a:t>
            </a:r>
          </a:p>
          <a:p>
            <a:pPr lvl="1"/>
            <a:r>
              <a:rPr lang="nb-NO" sz="1200" dirty="0"/>
              <a:t>Nils Erik </a:t>
            </a:r>
            <a:r>
              <a:rPr lang="nb-NO" sz="1200" dirty="0" err="1"/>
              <a:t>Eidsør</a:t>
            </a:r>
            <a:r>
              <a:rPr lang="nb-NO" sz="1200" dirty="0"/>
              <a:t>			?</a:t>
            </a:r>
          </a:p>
          <a:p>
            <a:endParaRPr lang="nb-NO" sz="1600" dirty="0"/>
          </a:p>
          <a:p>
            <a:r>
              <a:rPr lang="nb-NO" sz="1600" dirty="0" err="1"/>
              <a:t>Allidrett</a:t>
            </a:r>
            <a:r>
              <a:rPr lang="nb-NO" sz="1600" dirty="0"/>
              <a:t> gruppa:</a:t>
            </a:r>
          </a:p>
          <a:p>
            <a:pPr lvl="1"/>
            <a:r>
              <a:rPr lang="nb-NO" sz="1200" dirty="0"/>
              <a:t>Aina Trælvik Remmen		?</a:t>
            </a:r>
          </a:p>
          <a:p>
            <a:pPr lvl="1"/>
            <a:r>
              <a:rPr lang="nb-NO" sz="1200" dirty="0" err="1"/>
              <a:t>Vibekke</a:t>
            </a:r>
            <a:r>
              <a:rPr lang="nb-NO" sz="1200" dirty="0"/>
              <a:t> Remmen			?</a:t>
            </a:r>
          </a:p>
          <a:p>
            <a:pPr lvl="1"/>
            <a:r>
              <a:rPr lang="nb-NO" sz="1200" dirty="0"/>
              <a:t>Gro Larsen			?</a:t>
            </a:r>
          </a:p>
          <a:p>
            <a:pPr lvl="1"/>
            <a:endParaRPr lang="nb-NO" sz="1200" dirty="0"/>
          </a:p>
          <a:p>
            <a:pPr lvl="1"/>
            <a:endParaRPr lang="nb-NO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nb-NO" dirty="0"/>
              <a:t>Regnskap Hovedstyret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8229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02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" y="980728"/>
            <a:ext cx="764666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/>
              <a:t>Regnskap Langrenn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41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83" y="836613"/>
            <a:ext cx="713983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/>
              <a:t>Regnskap Hopp/alpin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4337"/>
            <a:ext cx="8229600" cy="3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285" y="981075"/>
            <a:ext cx="6905429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dirty="0"/>
              <a:t>Regnskap Fotballgruppa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7337"/>
            <a:ext cx="8229600" cy="38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244CEB142DAF4C97854B4DA5184358" ma:contentTypeVersion="6" ma:contentTypeDescription="Create a new document." ma:contentTypeScope="" ma:versionID="86c30b6943bd06744700cb4f3b4a9444">
  <xsd:schema xmlns:xsd="http://www.w3.org/2001/XMLSchema" xmlns:xs="http://www.w3.org/2001/XMLSchema" xmlns:p="http://schemas.microsoft.com/office/2006/metadata/properties" xmlns:ns2="747e64da-5aaa-4cfc-b221-14f01adcf50b" xmlns:ns3="395b5c03-df6c-45e9-be33-0c5506b9a9d3" targetNamespace="http://schemas.microsoft.com/office/2006/metadata/properties" ma:root="true" ma:fieldsID="7486ba444c44e41e0cb1ea682714c6ae" ns2:_="" ns3:_="">
    <xsd:import namespace="747e64da-5aaa-4cfc-b221-14f01adcf50b"/>
    <xsd:import namespace="395b5c03-df6c-45e9-be33-0c5506b9a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e64da-5aaa-4cfc-b221-14f01adcf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b5c03-df6c-45e9-be33-0c5506b9a9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AFB43C-E32B-4791-B7FA-C96272CC0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7e64da-5aaa-4cfc-b221-14f01adcf50b"/>
    <ds:schemaRef ds:uri="395b5c03-df6c-45e9-be33-0c5506b9a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A89314-C72A-417D-B81D-49E44A70E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E301F-F8F7-437F-AEB6-827CDFAECC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7985</TotalTime>
  <Words>293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Office-tema</vt:lpstr>
      <vt:lpstr>Årsmøte Eidsvåg il 2021</vt:lpstr>
      <vt:lpstr>Sakliste</vt:lpstr>
      <vt:lpstr>Regnskap Hovedstyret</vt:lpstr>
      <vt:lpstr>PowerPoint Presentation</vt:lpstr>
      <vt:lpstr>Regnskap Langrenn</vt:lpstr>
      <vt:lpstr>PowerPoint Presentation</vt:lpstr>
      <vt:lpstr>Regnskap Hopp/alpin</vt:lpstr>
      <vt:lpstr>PowerPoint Presentation</vt:lpstr>
      <vt:lpstr>Regnskap Fotballgruppa</vt:lpstr>
      <vt:lpstr>PowerPoint Presentation</vt:lpstr>
      <vt:lpstr>Regnskap Prestaksla</vt:lpstr>
      <vt:lpstr>PowerPoint Presentation</vt:lpstr>
      <vt:lpstr>Innkomne saker</vt:lpstr>
      <vt:lpstr>PowerPoint Presentation</vt:lpstr>
      <vt:lpstr>Eidsvåg stadion</vt:lpstr>
      <vt:lpstr>Eidsvåg stadion</vt:lpstr>
      <vt:lpstr>Nytt klubbhus</vt:lpstr>
      <vt:lpstr>Nytt klubbhus</vt:lpstr>
      <vt:lpstr>Prestaksla</vt:lpstr>
      <vt:lpstr>PowerPoint Presentation</vt:lpstr>
      <vt:lpstr>PowerPoint Presentation</vt:lpstr>
      <vt:lpstr>Valg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 Eidsvåg il 2021</dc:title>
  <dc:creator>administrator</dc:creator>
  <cp:lastModifiedBy>Ivar Øyen</cp:lastModifiedBy>
  <cp:revision>40</cp:revision>
  <dcterms:created xsi:type="dcterms:W3CDTF">2021-04-16T07:15:33Z</dcterms:created>
  <dcterms:modified xsi:type="dcterms:W3CDTF">2021-05-07T09:40:46Z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0x0101001E244CEB142DAF4C97854B4DA5184358</vt:lpwstr>
  </property>
</Properties>
</file>